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4" autoAdjust="0"/>
    <p:restoredTop sz="94660"/>
  </p:normalViewPr>
  <p:slideViewPr>
    <p:cSldViewPr snapToGrid="0">
      <p:cViewPr varScale="1">
        <p:scale>
          <a:sx n="59" d="100"/>
          <a:sy n="59" d="100"/>
        </p:scale>
        <p:origin x="77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A8C6D6-8750-9878-121B-2F6D4829FA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B6B78DE4-D1C8-31DF-9D09-5E29F9D5FF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4115C5D-E23A-9B8E-AEE5-9C7B53F7DD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3CF9C-CE59-41FB-B5D4-83A9348D6970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024411-4BA5-3ED8-0FD6-2A922434B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4A5ADCD-8C0C-B638-3CA2-F649EB923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31610-F233-40BD-B396-D151C9753C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045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160156-034E-E4D0-2DFC-0A0FD803C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9E5C1ED-D1D6-4B9C-DC80-622969B07F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93CD53C-1D6B-CBAB-3FFB-60F4BB85C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3CF9C-CE59-41FB-B5D4-83A9348D6970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7A03A3-67BE-AF39-A969-C39BCAB9D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677B6E-EF67-0935-69E0-6DB3E38CA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31610-F233-40BD-B396-D151C9753C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6673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9CB7FAF-65B3-F51C-5AB5-5FFA9FA13A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68151E7-6593-8ED0-76CB-122F1CA360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1DE26E-B66B-EE0B-19ED-F4EA19260A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3CF9C-CE59-41FB-B5D4-83A9348D6970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D9EB81-FA44-6B81-F3B8-C51152DDB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EA0EDD6-1280-D97F-BAC9-46C0326A4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31610-F233-40BD-B396-D151C9753C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0914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48A632-9CDC-F2A3-C0C4-ABC534084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726B5F1-A273-F505-ED1C-5E2A10366D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D6B866-83E8-6B4C-4AFD-871F0EC27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3CF9C-CE59-41FB-B5D4-83A9348D6970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ECC47A-9BA5-61DB-ED92-DD6361D47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B988B1-75E3-8E59-085D-CE20A39A1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31610-F233-40BD-B396-D151C9753C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955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8C8C87-3559-84B2-37D7-8A97230F5C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FD9FEA7-4E0B-DD71-5DCC-75D5BF843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141ECE1-91F4-0BB5-6139-C5DEC3C77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3CF9C-CE59-41FB-B5D4-83A9348D6970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1A31D1-A9B0-2B62-E7BC-FB7B20693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224A581-7D3B-B619-89FC-4F82767AB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31610-F233-40BD-B396-D151C9753C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3566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B6070F-179A-F092-3631-4873315C0D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D355479-0852-54D4-945E-5320338AB0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7FBA3BF-E93F-5CE3-D1B9-CCF6E82456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E8691BD-9DAD-7E55-7409-32F990F9F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3CF9C-CE59-41FB-B5D4-83A9348D6970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4E91956-5F81-D41F-08A1-397F6F372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7FDEE01-2013-1798-1D12-13D991FEE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31610-F233-40BD-B396-D151C9753C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135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728FC4-49FC-4F82-284C-BE92C0AFC9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74F1C54-6EFF-B86F-D3D8-7F68F1D71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240D40A-DC8B-A92C-9FE5-F7837A7688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7B5B981-CEC1-1302-9BBB-84F5EB00CC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AD3B3CA-583E-6347-D535-5062B646DC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8F6339D-F1C9-B859-0BE0-54E910A7D1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3CF9C-CE59-41FB-B5D4-83A9348D6970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3DDDEB2-FD40-2684-ECE2-88B194685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27F6971-147D-0878-3F3D-D732C3A1B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31610-F233-40BD-B396-D151C9753C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7574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FC55EF-9F66-ADA0-F808-6F78A73BD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45C63E9-B562-8216-F7FC-7248E82CE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3CF9C-CE59-41FB-B5D4-83A9348D6970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78A4BC9-DFE5-7CF6-0E4A-5270FC6CF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4A17A3B-6298-D740-5C70-D9F9065330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31610-F233-40BD-B396-D151C9753C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26011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7BEAD1F-AD2E-88CA-6E32-C67CD11AE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3CF9C-CE59-41FB-B5D4-83A9348D6970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DB94FF3-B11B-1D3E-4DBD-CC9283286D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E3EF134-3C89-9E73-26BF-43C01F27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31610-F233-40BD-B396-D151C9753C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905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821A9C-C646-F4BF-D359-70A5F87E87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C3F8CD-934C-DB7B-6822-BF877053DC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BEA1D40-B5CB-F863-8964-DF4A55C9B8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51C0A49-0756-3B11-7315-F0898D16D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3CF9C-CE59-41FB-B5D4-83A9348D6970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F47E1DC-5B66-B783-DE2B-2F850FEDC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F7A92EA-1D4A-37E5-E0DB-5A53B63EA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31610-F233-40BD-B396-D151C9753C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8640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C941658-16F8-6C3A-0C35-681C087FF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A26544E-4FD0-772B-5922-EA9F22240E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17DB588-5B44-74AD-DE62-9EF214FD4D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6E12840-B3BA-BD14-1C5A-61E1F37BC0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3CF9C-CE59-41FB-B5D4-83A9348D6970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B327AD1-341C-B60C-F761-C915AA676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4FA31C7-88FC-FD56-95F6-8D3683F032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631610-F233-40BD-B396-D151C9753C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427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0380C92-6FB8-A49F-D2F6-1D7826921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E0E637B-059C-11C6-A336-E33ACC245D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9251E3-4DE4-252C-19E2-9DEBE6E630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0B3CF9C-CE59-41FB-B5D4-83A9348D6970}" type="datetimeFigureOut">
              <a:rPr kumimoji="1" lang="ja-JP" altLang="en-US" smtClean="0"/>
              <a:t>2025/4/8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4A4BAD2-C401-BAD6-D937-55D4C3492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2A645A2-73C8-1BE2-B6F3-C221C76135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631610-F233-40BD-B396-D151C9753CA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1093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A402270D-EDF5-04E2-4481-E2F8796AA343}"/>
              </a:ext>
            </a:extLst>
          </p:cNvPr>
          <p:cNvGrpSpPr/>
          <p:nvPr/>
        </p:nvGrpSpPr>
        <p:grpSpPr>
          <a:xfrm>
            <a:off x="2569779" y="2550084"/>
            <a:ext cx="7052442" cy="2840773"/>
            <a:chOff x="4635063" y="3695393"/>
            <a:chExt cx="7052442" cy="2840773"/>
          </a:xfrm>
        </p:grpSpPr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9BB72B17-063C-1401-DF95-3BD0AD4790A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635063" y="3695393"/>
              <a:ext cx="7052442" cy="2840773"/>
            </a:xfrm>
            <a:prstGeom prst="rect">
              <a:avLst/>
            </a:prstGeom>
          </p:spPr>
        </p:pic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E0279FAA-A56C-37F9-337D-53562FB0BF62}"/>
                </a:ext>
              </a:extLst>
            </p:cNvPr>
            <p:cNvSpPr txBox="1"/>
            <p:nvPr/>
          </p:nvSpPr>
          <p:spPr>
            <a:xfrm>
              <a:off x="4729653" y="5302496"/>
              <a:ext cx="5749161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en-US" altLang="ja-JP" sz="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2025/04/01</a:t>
              </a:r>
              <a:r>
                <a:rPr lang="ja-JP" alt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altLang="ja-JP" sz="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12:01             #55792          TEE</a:t>
              </a:r>
              <a:r>
                <a:rPr lang="ja-JP" alt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に必要な上部消化管の解剖と</a:t>
              </a:r>
              <a:r>
                <a:rPr lang="en-US" altLang="ja-JP" sz="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pitfall</a:t>
              </a:r>
              <a:r>
                <a:rPr lang="ja-JP" alt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　　　　　　　　</a:t>
              </a:r>
              <a:r>
                <a:rPr lang="en-US" altLang="ja-JP" sz="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\550        2025-04-02</a:t>
              </a:r>
              <a:r>
                <a:rPr lang="ja-JP" alt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   </a:t>
              </a:r>
              <a:endParaRPr kumimoji="1" lang="ja-JP" altLang="en-US" sz="8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0A3495B5-62C3-D381-7C23-79B7A8CCAE2F}"/>
                </a:ext>
              </a:extLst>
            </p:cNvPr>
            <p:cNvSpPr txBox="1"/>
            <p:nvPr/>
          </p:nvSpPr>
          <p:spPr>
            <a:xfrm>
              <a:off x="4729653" y="5649325"/>
              <a:ext cx="5749161" cy="215444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kumimoji="1" lang="en-US" altLang="ja-JP" sz="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2025/04/03</a:t>
              </a:r>
              <a:r>
                <a:rPr lang="ja-JP" alt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en-US" altLang="ja-JP" sz="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16:25             #56892          </a:t>
              </a:r>
              <a:r>
                <a:rPr lang="ja-JP" alt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心エコー従事者の放射線防護　　　　  　　　　　　　　</a:t>
              </a:r>
              <a:r>
                <a:rPr lang="en-US" altLang="ja-JP" sz="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\550        2025-04-06</a:t>
              </a:r>
              <a:r>
                <a:rPr lang="ja-JP" altLang="en-US" sz="8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   </a:t>
              </a:r>
              <a:endParaRPr kumimoji="1" lang="ja-JP" altLang="en-US" sz="8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7AC08D8-01A7-85ED-DCE7-749FD9008E61}"/>
              </a:ext>
            </a:extLst>
          </p:cNvPr>
          <p:cNvSpPr txBox="1"/>
          <p:nvPr/>
        </p:nvSpPr>
        <p:spPr>
          <a:xfrm>
            <a:off x="1874982" y="941371"/>
            <a:ext cx="9042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■医療倫理講習</a:t>
            </a: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を</a:t>
            </a:r>
            <a:r>
              <a:rPr kumimoji="1"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e-learning</a:t>
            </a: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で視聴された申請者へ</a:t>
            </a:r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e</a:t>
            </a:r>
            <a:r>
              <a:rPr kumimoji="1"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-learning</a:t>
            </a: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ページの右上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、</a:t>
            </a:r>
            <a:r>
              <a:rPr kumimoji="1" lang="en-US" altLang="ja-JP" dirty="0" err="1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Mypage</a:t>
            </a:r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を押下すると、以下のページが表示されます。</a:t>
            </a:r>
            <a:endParaRPr kumimoji="1"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TEE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に必要な上部消化管の解剖と</a:t>
            </a:r>
            <a:r>
              <a:rPr lang="en-US" altLang="ja-JP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pitfall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」と「心エコー従事者の放射線防護」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の視聴終了日時が分かるようにスクリーンショットをしてご提出ください。　</a:t>
            </a:r>
            <a:endParaRPr kumimoji="1" lang="ja-JP" altLang="en-US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FBCC76F4-2508-68EE-42F6-3EF9538CBFA2}"/>
              </a:ext>
            </a:extLst>
          </p:cNvPr>
          <p:cNvSpPr/>
          <p:nvPr/>
        </p:nvSpPr>
        <p:spPr>
          <a:xfrm>
            <a:off x="7404540" y="3779999"/>
            <a:ext cx="1008990" cy="1022909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816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96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岸 勝久</dc:creator>
  <cp:lastModifiedBy>03 JSE</cp:lastModifiedBy>
  <cp:revision>5</cp:revision>
  <dcterms:created xsi:type="dcterms:W3CDTF">2025-04-08T06:17:14Z</dcterms:created>
  <dcterms:modified xsi:type="dcterms:W3CDTF">2025-04-08T07:57:06Z</dcterms:modified>
</cp:coreProperties>
</file>