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8C6D6-8750-9878-121B-2F6D4829F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B78DE4-D1C8-31DF-9D09-5E29F9D5F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115C5D-E23A-9B8E-AEE5-9C7B53F7D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024411-4BA5-3ED8-0FD6-2A922434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A5ADCD-8C0C-B638-3CA2-F649EB92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4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160156-034E-E4D0-2DFC-0A0FD803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E5C1ED-D1D6-4B9C-DC80-622969B0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3CD53C-1D6B-CBAB-3FFB-60F4BB85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A03A3-67BE-AF39-A969-C39BCAB9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677B6E-EF67-0935-69E0-6DB3E38C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9CB7FAF-65B3-F51C-5AB5-5FFA9FA13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8151E7-6593-8ED0-76CB-122F1CA3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DE26E-B66B-EE0B-19ED-F4EA19260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9EB81-FA44-6B81-F3B8-C51152DD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A0EDD6-1280-D97F-BAC9-46C0326A4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91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8A632-9CDC-F2A3-C0C4-ABC53408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26B5F1-A273-F505-ED1C-5E2A1036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D6B866-83E8-6B4C-4AFD-871F0EC2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ECC47A-9BA5-61DB-ED92-DD6361D4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B988B1-75E3-8E59-085D-CE20A39A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5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C8C87-3559-84B2-37D7-8A97230F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D9FEA7-4E0B-DD71-5DCC-75D5BF843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1ECE1-91F4-0BB5-6139-C5DEC3C7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1A31D1-A9B0-2B62-E7BC-FB7B2069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24A581-7D3B-B619-89FC-4F82767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56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6070F-179A-F092-3631-4873315C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355479-0852-54D4-945E-5320338AB0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FBA3BF-E93F-5CE3-D1B9-CCF6E82456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8691BD-9DAD-7E55-7409-32F990F9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E91956-5F81-D41F-08A1-397F6F37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FDEE01-2013-1798-1D12-13D991FEE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728FC4-49FC-4F82-284C-BE92C0AF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4F1C54-6EFF-B86F-D3D8-7F68F1D7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40D40A-DC8B-A92C-9FE5-F7837A768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B5B981-CEC1-1302-9BBB-84F5EB00C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D3B3CA-583E-6347-D535-5062B646D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8F6339D-F1C9-B859-0BE0-54E910A7D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DDDEB2-FD40-2684-ECE2-88B19468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7F6971-147D-0878-3F3D-D732C3A1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57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C55EF-9F66-ADA0-F808-6F78A73B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5C63E9-B562-8216-F7FC-7248E82C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8A4BC9-DFE5-7CF6-0E4A-5270FC6C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A17A3B-6298-D740-5C70-D9F90653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6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BEAD1F-AD2E-88CA-6E32-C67CD11A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B94FF3-B11B-1D3E-4DBD-CC9283286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3EF134-3C89-9E73-26BF-43C01F27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0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821A9C-C646-F4BF-D359-70A5F87E8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3F8CD-934C-DB7B-6822-BF877053D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EA1D40-B5CB-F863-8964-DF4A55C9B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1C0A49-0756-3B11-7315-F0898D16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47E1DC-5B66-B783-DE2B-2F850FED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7A92EA-1D4A-37E5-E0DB-5A53B63E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4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41658-16F8-6C3A-0C35-681C087F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A26544E-4FD0-772B-5922-EA9F22240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7DB588-5B44-74AD-DE62-9EF214FD4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E12840-B3BA-BD14-1C5A-61E1F37B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B327AD1-341C-B60C-F761-C915AA67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FA31C7-88FC-FD56-95F6-8D3683F03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2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380C92-6FB8-A49F-D2F6-1D7826921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0E637B-059C-11C6-A336-E33ACC245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9251E3-4DE4-252C-19E2-9DEBE6E63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B3CF9C-CE59-41FB-B5D4-83A9348D6970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A4BAD2-C401-BAD6-D937-55D4C3492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A645A2-73C8-1BE2-B6F3-C221C7613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631610-F233-40BD-B396-D151C9753C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09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402270D-EDF5-04E2-4481-E2F8796AA343}"/>
              </a:ext>
            </a:extLst>
          </p:cNvPr>
          <p:cNvGrpSpPr/>
          <p:nvPr/>
        </p:nvGrpSpPr>
        <p:grpSpPr>
          <a:xfrm>
            <a:off x="2569779" y="2550084"/>
            <a:ext cx="7052442" cy="2840773"/>
            <a:chOff x="4635063" y="3695393"/>
            <a:chExt cx="7052442" cy="2840773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BB72B17-063C-1401-DF95-3BD0AD479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35063" y="3695393"/>
              <a:ext cx="7052442" cy="2840773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0279FAA-A56C-37F9-337D-53562FB0BF62}"/>
                </a:ext>
              </a:extLst>
            </p:cNvPr>
            <p:cNvSpPr txBox="1"/>
            <p:nvPr/>
          </p:nvSpPr>
          <p:spPr>
            <a:xfrm>
              <a:off x="4729653" y="5302496"/>
              <a:ext cx="574916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2025/04/01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12:01             #55792          TEE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に必要な上部消化管の解剖と</a:t>
              </a:r>
              <a:r>
                <a:rPr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pitfall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　　　　　　　　</a:t>
              </a:r>
              <a:r>
                <a:rPr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\550        2025-04-02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 </a:t>
              </a:r>
              <a:endPara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A3495B5-62C3-D381-7C23-79B7A8CCAE2F}"/>
                </a:ext>
              </a:extLst>
            </p:cNvPr>
            <p:cNvSpPr txBox="1"/>
            <p:nvPr/>
          </p:nvSpPr>
          <p:spPr>
            <a:xfrm>
              <a:off x="4729653" y="5649325"/>
              <a:ext cx="574916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2025/04/03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16:25             #56892          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心エコー従事者の放射線防護　　　　  　　　　　　　　</a:t>
              </a:r>
              <a:r>
                <a:rPr lang="en-US" altLang="ja-JP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\550        2025-04-06</a:t>
              </a:r>
              <a:r>
                <a:rPr lang="ja-JP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 </a:t>
              </a:r>
              <a:endParaRPr kumimoji="1" lang="ja-JP" altLang="en-US" sz="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AC08D8-01A7-85ED-DCE7-749FD9008E61}"/>
              </a:ext>
            </a:extLst>
          </p:cNvPr>
          <p:cNvSpPr txBox="1"/>
          <p:nvPr/>
        </p:nvSpPr>
        <p:spPr>
          <a:xfrm>
            <a:off x="1874982" y="941371"/>
            <a:ext cx="904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■医療倫理講習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e-learning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で視聴された申請者へ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</a:t>
            </a:r>
            <a:r>
              <a: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-learning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ページの右上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en-US" altLang="ja-JP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Mypage</a:t>
            </a:r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を押下すると、以下のページが表示されます。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TEE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に必要な上部消化管の解剖と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pitfall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」と「心エコー従事者の放射線防護」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の視聴終了日時が分かるようにスクリーンショットをしてご提出ください。　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CC76F4-2508-68EE-42F6-3EF9538CBFA2}"/>
              </a:ext>
            </a:extLst>
          </p:cNvPr>
          <p:cNvSpPr/>
          <p:nvPr/>
        </p:nvSpPr>
        <p:spPr>
          <a:xfrm>
            <a:off x="7404540" y="3779999"/>
            <a:ext cx="1008990" cy="102290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1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岸 勝久</dc:creator>
  <cp:lastModifiedBy>03 JSE</cp:lastModifiedBy>
  <cp:revision>5</cp:revision>
  <dcterms:created xsi:type="dcterms:W3CDTF">2025-04-08T06:17:14Z</dcterms:created>
  <dcterms:modified xsi:type="dcterms:W3CDTF">2025-04-08T07:57:06Z</dcterms:modified>
</cp:coreProperties>
</file>